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8091E-A072-4C3E-9D89-2F0DCBBAFAF1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F92D-3474-4EF9-931A-8560F9842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5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8091E-A072-4C3E-9D89-2F0DCBBAFAF1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FF92D-3474-4EF9-931A-8560F9842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3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3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6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8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6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 처리</a:t>
            </a:r>
            <a:r>
              <a:rPr lang="en-US" altLang="ko-KR" smtClean="0"/>
              <a:t>(Lighting)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7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9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1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9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8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09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화면 슬라이드 쇼(4:3)</PresentationFormat>
  <Paragraphs>17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Lucida Sans Unicode</vt:lpstr>
      <vt:lpstr>Office 테마</vt:lpstr>
      <vt:lpstr>Game Programming with DirectX</vt:lpstr>
      <vt:lpstr>조명 처리(Lighting)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2020-11-26T16:53:51Z</dcterms:created>
  <dcterms:modified xsi:type="dcterms:W3CDTF">2020-11-26T16:53:51Z</dcterms:modified>
</cp:coreProperties>
</file>